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0" r:id="rId3"/>
    <p:sldId id="276" r:id="rId4"/>
    <p:sldId id="258" r:id="rId5"/>
    <p:sldId id="281" r:id="rId6"/>
    <p:sldId id="282" r:id="rId7"/>
    <p:sldId id="278" r:id="rId8"/>
    <p:sldId id="283" r:id="rId9"/>
    <p:sldId id="284" r:id="rId10"/>
    <p:sldId id="286" r:id="rId11"/>
    <p:sldId id="285" r:id="rId12"/>
    <p:sldId id="290" r:id="rId13"/>
    <p:sldId id="270" r:id="rId14"/>
    <p:sldId id="264" r:id="rId15"/>
    <p:sldId id="287" r:id="rId16"/>
    <p:sldId id="291" r:id="rId17"/>
    <p:sldId id="288" r:id="rId18"/>
    <p:sldId id="289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CFAB9F-8BFC-4B33-B6E7-9626C5B9F7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DB6B885-3ACA-48B1-B802-A9509BB3A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924F937-36CB-4A51-8B88-115D7C6B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81FC5EC-EE87-4B40-B6DC-4059B413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D48AE1-F160-4A6B-B465-8F5F8ECA0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106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087E94-EFC4-4D56-825A-C3CD86933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B3A9EEC-1D12-4CEA-BD77-212E0593A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E66BAA-118D-45F6-A502-17ACAB8A1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355CFE-4984-4173-940A-976596177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2551FE7-52C8-40DE-B010-9D00C6FD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571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13AE160-232E-412C-8D6F-752360C4D2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A766D2E-AD96-4380-B012-87B7A44B0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46B164B-E163-40AE-A606-1ABFE3E5F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93A3F4-A251-476D-AF68-8D47F4B8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3B663C-0D75-4240-8689-95115E2CA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52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4712F8-0086-4769-AEF0-A088CB1B3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AF1462-FFCF-4CB9-9303-1955C4AC8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1885404-0E97-41B8-81CD-7C0D50A1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784C43-E57E-4756-92AE-BB55A79BB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4228F4-3B5F-43D7-AD8F-2EC5475AD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7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7903A0-C107-4705-A064-AEAA586C8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4A2A741-7EB2-4C71-986E-5734B860B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C3E681-02F6-4820-80B1-E1698970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CD09A2-A7AF-413C-B248-59C5985A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3EFC41-2628-427C-81D4-1E04B4F5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389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5E6F23-9D54-477F-9604-EFFD7039F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52ED0F9-84E3-49FC-B2D5-DC5B2E8A39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CD79C5-1414-4E95-B51C-45C1CD7DA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84C412-6FF7-4993-9B1A-9B8DA019D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94BFC6-55FF-4CEA-926B-BCE78DFBB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81D238-FA90-4F8D-AB93-3D6E75665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03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933238-CBA7-4668-BC9C-51B4FC59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0FB5E75-FBC2-477D-8C02-7DBF4F85E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7E3F610-BA41-449B-9F17-C37B5CC7D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DE2094F-98CA-4397-BE47-CDD691987B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730C934-619E-4177-9D44-BA1571004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F905631-B6CF-4CDE-A497-2C582BD9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24878F8-F532-46F9-99A2-502EB5C1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88FA5C6-6615-4C59-B99B-F1B1FD7F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270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873131-A9D2-4C58-A522-DE6214DF3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EB40950-A1BF-42F0-B543-E511EFF3D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4ECC736-8266-45B4-B4D9-984A46573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6BA740A-15CA-4469-808B-D7901905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984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494D911-9B03-4293-91E9-763BA63D5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8EC3EA6-0B0D-4274-9725-D0763005B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EB0744-A3AD-40EB-A0F4-D92C4E6A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305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F7BF2E-5150-41E0-A161-CCED3C144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3BD810-F290-4067-B989-C76BC8CB5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81271D5-365E-4817-A0B7-7F585925E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874C852-1382-4546-9A16-E40769989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F869B2-D5AF-4BD2-B212-A597E0BE9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8B95A5-D845-48A6-B438-161F259B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7981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A183E2-70F5-41B6-B230-FB732265A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E0933C2-5D1E-4385-A5D2-04BBAB5F1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BFE4A1-3B64-4332-A7FF-5DAAA3363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E38D1E-2803-4535-A876-10BEF0B8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070EDDA-8B73-47B8-8D3D-7F7264AFA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8A859AA-072D-45DF-91A6-8B9A0679B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95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977BC5A-19D1-42FB-B8D6-61A17A05B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97F82E1-64EA-4B68-A5ED-DDB09A9CA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4D574B-8217-4E9E-88E0-2F82C6C8A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2DE0-516F-4826-A1F5-C7CD25D68C17}" type="datetimeFigureOut">
              <a:rPr lang="ko-KR" altLang="en-US" smtClean="0"/>
              <a:t>2021-02-09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F32A8A3-7DF8-423F-9C17-F907140A0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CAEDBC-7C04-4F09-BE85-7459694DA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4A192-D98F-4F7D-BCC5-F4E4D646DA2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310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0C78D2-7351-44EC-9190-39B35CD5C6C6}"/>
              </a:ext>
            </a:extLst>
          </p:cNvPr>
          <p:cNvSpPr txBox="1"/>
          <p:nvPr/>
        </p:nvSpPr>
        <p:spPr>
          <a:xfrm>
            <a:off x="1999785" y="2557345"/>
            <a:ext cx="10192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dirty="0"/>
              <a:t>배달 </a:t>
            </a:r>
            <a:r>
              <a:rPr lang="ko-KR" altLang="en-US" sz="7200" dirty="0" err="1"/>
              <a:t>구데몬</a:t>
            </a:r>
            <a:r>
              <a:rPr lang="ko-KR" altLang="en-US" sz="7200" dirty="0"/>
              <a:t> 설치방법</a:t>
            </a:r>
            <a:endParaRPr lang="en-US" altLang="ko-KR" sz="7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B7F79C-61C7-4ABD-8EED-9C50D8C09012}"/>
              </a:ext>
            </a:extLst>
          </p:cNvPr>
          <p:cNvSpPr txBox="1"/>
          <p:nvPr/>
        </p:nvSpPr>
        <p:spPr>
          <a:xfrm>
            <a:off x="6823452" y="3794503"/>
            <a:ext cx="5918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500" dirty="0"/>
              <a:t>*</a:t>
            </a:r>
            <a:r>
              <a:rPr lang="ko-KR" altLang="en-US" sz="2500" dirty="0"/>
              <a:t>배달대행</a:t>
            </a:r>
            <a:r>
              <a:rPr lang="en-US" altLang="ko-KR" sz="2500" dirty="0"/>
              <a:t>-</a:t>
            </a:r>
            <a:r>
              <a:rPr lang="ko-KR" altLang="en-US" sz="2500" dirty="0"/>
              <a:t> 포스피드</a:t>
            </a:r>
            <a:r>
              <a:rPr lang="en-US" altLang="ko-KR" sz="2500" dirty="0"/>
              <a:t>, </a:t>
            </a:r>
            <a:r>
              <a:rPr lang="ko-KR" altLang="en-US" sz="2500" dirty="0" err="1"/>
              <a:t>스파이더</a:t>
            </a:r>
            <a:endParaRPr lang="ko-KR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946649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그림 35">
            <a:extLst>
              <a:ext uri="{FF2B5EF4-FFF2-40B4-BE49-F238E27FC236}">
                <a16:creationId xmlns:a16="http://schemas.microsoft.com/office/drawing/2014/main" id="{67094F7E-4942-4840-A7F8-0E74F4B17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6836" y="792298"/>
            <a:ext cx="4420863" cy="169523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F1F9E9C-7D74-4562-935D-A63CE3520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" y="57493"/>
            <a:ext cx="2400299" cy="2654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08B423-6A25-4898-AF13-A4626B7C486D}"/>
              </a:ext>
            </a:extLst>
          </p:cNvPr>
          <p:cNvSpPr txBox="1"/>
          <p:nvPr/>
        </p:nvSpPr>
        <p:spPr>
          <a:xfrm>
            <a:off x="33869" y="2849898"/>
            <a:ext cx="2774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바탕화면에서 설치된</a:t>
            </a:r>
            <a:endParaRPr lang="en-US" altLang="ko-KR" dirty="0"/>
          </a:p>
          <a:p>
            <a:r>
              <a:rPr lang="ko-KR" altLang="en-US" dirty="0"/>
              <a:t> </a:t>
            </a:r>
            <a:r>
              <a:rPr lang="en-US" altLang="ko-KR" dirty="0" err="1"/>
              <a:t>SmartKms</a:t>
            </a:r>
            <a:r>
              <a:rPr lang="en-US" altLang="ko-KR" dirty="0"/>
              <a:t> SP Monitor</a:t>
            </a:r>
          </a:p>
          <a:p>
            <a:r>
              <a:rPr lang="ko-KR" altLang="en-US" dirty="0"/>
              <a:t>프로그램을 클릭</a:t>
            </a:r>
            <a:r>
              <a:rPr lang="en-US" altLang="ko-KR" dirty="0"/>
              <a:t> 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AB821520-4904-45D9-86F9-53B30469A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448" y="-113957"/>
            <a:ext cx="3269828" cy="4165600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C75508FE-725D-493A-B7BE-C656DB12E9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7255" y="3918969"/>
            <a:ext cx="4500444" cy="2653281"/>
          </a:xfrm>
          <a:prstGeom prst="rect">
            <a:avLst/>
          </a:prstGeom>
        </p:spPr>
      </p:pic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653BBC1C-5E92-469F-B1FB-614CE49A911A}"/>
              </a:ext>
            </a:extLst>
          </p:cNvPr>
          <p:cNvSpPr/>
          <p:nvPr/>
        </p:nvSpPr>
        <p:spPr>
          <a:xfrm>
            <a:off x="4032250" y="2178048"/>
            <a:ext cx="1371600" cy="158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B11BB4BC-C3B7-4BB5-9726-47CBD24802D6}"/>
              </a:ext>
            </a:extLst>
          </p:cNvPr>
          <p:cNvSpPr/>
          <p:nvPr/>
        </p:nvSpPr>
        <p:spPr>
          <a:xfrm>
            <a:off x="11014856" y="1535549"/>
            <a:ext cx="835780" cy="3095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id="{144AEE95-7559-4334-8377-0F5FA0A33FCA}"/>
              </a:ext>
            </a:extLst>
          </p:cNvPr>
          <p:cNvSpPr/>
          <p:nvPr/>
        </p:nvSpPr>
        <p:spPr>
          <a:xfrm>
            <a:off x="2539987" y="1129945"/>
            <a:ext cx="862573" cy="509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1D11E4FA-97DC-4528-9A17-965172A8DD85}"/>
              </a:ext>
            </a:extLst>
          </p:cNvPr>
          <p:cNvSpPr/>
          <p:nvPr/>
        </p:nvSpPr>
        <p:spPr>
          <a:xfrm>
            <a:off x="6806342" y="1129945"/>
            <a:ext cx="705082" cy="509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화살표: 오른쪽 36">
            <a:extLst>
              <a:ext uri="{FF2B5EF4-FFF2-40B4-BE49-F238E27FC236}">
                <a16:creationId xmlns:a16="http://schemas.microsoft.com/office/drawing/2014/main" id="{B6165071-A94B-46CD-BD08-7FC51D626F35}"/>
              </a:ext>
            </a:extLst>
          </p:cNvPr>
          <p:cNvSpPr/>
          <p:nvPr/>
        </p:nvSpPr>
        <p:spPr>
          <a:xfrm rot="5400000">
            <a:off x="9922595" y="3026198"/>
            <a:ext cx="862573" cy="509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709A9F60-3454-42AD-9C9D-B1B3187DAD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8517" y="4668817"/>
            <a:ext cx="4351209" cy="1771429"/>
          </a:xfrm>
          <a:prstGeom prst="rect">
            <a:avLst/>
          </a:prstGeom>
        </p:spPr>
      </p:pic>
      <p:sp>
        <p:nvSpPr>
          <p:cNvPr id="40" name="화살표: 오른쪽 39">
            <a:extLst>
              <a:ext uri="{FF2B5EF4-FFF2-40B4-BE49-F238E27FC236}">
                <a16:creationId xmlns:a16="http://schemas.microsoft.com/office/drawing/2014/main" id="{1DF5DF82-C4ED-4B4E-946A-698FC2D64C0E}"/>
              </a:ext>
            </a:extLst>
          </p:cNvPr>
          <p:cNvSpPr/>
          <p:nvPr/>
        </p:nvSpPr>
        <p:spPr>
          <a:xfrm rot="10800000">
            <a:off x="6590950" y="5114255"/>
            <a:ext cx="705082" cy="509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041C0E-E3C1-4003-B2D1-29464979CF4C}"/>
              </a:ext>
            </a:extLst>
          </p:cNvPr>
          <p:cNvSpPr txBox="1"/>
          <p:nvPr/>
        </p:nvSpPr>
        <p:spPr>
          <a:xfrm>
            <a:off x="5492738" y="2118204"/>
            <a:ext cx="105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클릭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64B2E8-A627-4101-8893-DF9672A63BFF}"/>
              </a:ext>
            </a:extLst>
          </p:cNvPr>
          <p:cNvSpPr txBox="1"/>
          <p:nvPr/>
        </p:nvSpPr>
        <p:spPr>
          <a:xfrm>
            <a:off x="11140641" y="1169614"/>
            <a:ext cx="105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3D9E23-C0A6-43F5-98C8-A3F4FA971594}"/>
              </a:ext>
            </a:extLst>
          </p:cNvPr>
          <p:cNvSpPr txBox="1"/>
          <p:nvPr/>
        </p:nvSpPr>
        <p:spPr>
          <a:xfrm>
            <a:off x="8455402" y="4807660"/>
            <a:ext cx="105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/>
              <a:t>클릭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82DFE41-CEEC-45BE-BB7D-6ABF2E0E70AD}"/>
              </a:ext>
            </a:extLst>
          </p:cNvPr>
          <p:cNvSpPr txBox="1"/>
          <p:nvPr/>
        </p:nvSpPr>
        <p:spPr>
          <a:xfrm>
            <a:off x="11185226" y="5813945"/>
            <a:ext cx="105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</a:t>
            </a:r>
            <a:r>
              <a:rPr lang="ko-KR" altLang="en-US" dirty="0"/>
              <a:t>클릭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7E815F-A3EC-4C7B-AC8D-6E24D7D3D5DA}"/>
              </a:ext>
            </a:extLst>
          </p:cNvPr>
          <p:cNvSpPr txBox="1"/>
          <p:nvPr/>
        </p:nvSpPr>
        <p:spPr>
          <a:xfrm>
            <a:off x="3767970" y="5904579"/>
            <a:ext cx="105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DC67A4BC-5FD2-4CB6-8DE3-94D75F885D23}"/>
              </a:ext>
            </a:extLst>
          </p:cNvPr>
          <p:cNvSpPr/>
          <p:nvPr/>
        </p:nvSpPr>
        <p:spPr>
          <a:xfrm>
            <a:off x="4405906" y="5927133"/>
            <a:ext cx="838802" cy="2883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B41DDA26-DB72-40CC-ACA2-14372D3AF00B}"/>
              </a:ext>
            </a:extLst>
          </p:cNvPr>
          <p:cNvSpPr/>
          <p:nvPr/>
        </p:nvSpPr>
        <p:spPr>
          <a:xfrm>
            <a:off x="8455401" y="4616835"/>
            <a:ext cx="1159897" cy="1283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8E22C41C-9A5F-4ACB-A79B-58CEE11F4576}"/>
              </a:ext>
            </a:extLst>
          </p:cNvPr>
          <p:cNvSpPr/>
          <p:nvPr/>
        </p:nvSpPr>
        <p:spPr>
          <a:xfrm>
            <a:off x="11409739" y="6183277"/>
            <a:ext cx="602335" cy="1812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1884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07BC6872-0641-4E00-9F39-CBA946FAE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5007"/>
            <a:ext cx="6424914" cy="253352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0DC15E0-7C0E-464F-B5C7-7741A6F2E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980"/>
            <a:ext cx="5562601" cy="3348381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50E1E556-19B7-4A5E-88F6-60BD5C05E2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468" y="3657599"/>
            <a:ext cx="2925243" cy="32004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D0FC65-F933-4F28-892B-042B6FCFF686}"/>
              </a:ext>
            </a:extLst>
          </p:cNvPr>
          <p:cNvSpPr txBox="1"/>
          <p:nvPr/>
        </p:nvSpPr>
        <p:spPr>
          <a:xfrm>
            <a:off x="8784107" y="4693739"/>
            <a:ext cx="32257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</a:t>
            </a:r>
            <a:r>
              <a:rPr lang="ko-KR" altLang="en-US" dirty="0"/>
              <a:t>점포에 </a:t>
            </a:r>
            <a:r>
              <a:rPr lang="ko-KR" altLang="en-US" dirty="0" err="1"/>
              <a:t>무인포스가</a:t>
            </a:r>
            <a:r>
              <a:rPr lang="ko-KR" altLang="en-US" dirty="0"/>
              <a:t> </a:t>
            </a:r>
            <a:r>
              <a:rPr lang="ko-KR" altLang="en-US" dirty="0" err="1"/>
              <a:t>없는경우</a:t>
            </a:r>
            <a:r>
              <a:rPr lang="ko-KR" altLang="en-US" dirty="0"/>
              <a:t> 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전산실 </a:t>
            </a:r>
            <a:r>
              <a:rPr lang="ko-KR" altLang="en-US" dirty="0" err="1"/>
              <a:t>연락후</a:t>
            </a:r>
            <a:r>
              <a:rPr lang="ko-KR" altLang="en-US" dirty="0"/>
              <a:t> </a:t>
            </a:r>
            <a:r>
              <a:rPr lang="en-US" altLang="ko-KR" dirty="0"/>
              <a:t>(02-709-1165)</a:t>
            </a:r>
          </a:p>
          <a:p>
            <a:endParaRPr lang="en-US" altLang="ko-KR" dirty="0"/>
          </a:p>
          <a:p>
            <a:r>
              <a:rPr lang="en-US" altLang="ko-KR" dirty="0"/>
              <a:t>KDS IP</a:t>
            </a:r>
            <a:r>
              <a:rPr lang="ko-KR" altLang="en-US" dirty="0"/>
              <a:t> 문의</a:t>
            </a:r>
            <a:endParaRPr lang="en-US" altLang="ko-KR" dirty="0"/>
          </a:p>
          <a:p>
            <a:endParaRPr lang="en-US" altLang="ko-KR" dirty="0"/>
          </a:p>
        </p:txBody>
      </p:sp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2E6594E6-4053-4D62-9F49-8E12A59984D2}"/>
              </a:ext>
            </a:extLst>
          </p:cNvPr>
          <p:cNvSpPr/>
          <p:nvPr/>
        </p:nvSpPr>
        <p:spPr>
          <a:xfrm>
            <a:off x="8186297" y="1144574"/>
            <a:ext cx="820746" cy="535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2815D2DB-1998-48AC-AC1E-B8E159AB2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0"/>
            <a:ext cx="3443270" cy="3021145"/>
          </a:xfrm>
          <a:prstGeom prst="rect">
            <a:avLst/>
          </a:prstGeom>
        </p:spPr>
      </p:pic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id="{ADDAB73D-CA2A-42D7-8E9B-5FCDF2149D23}"/>
              </a:ext>
            </a:extLst>
          </p:cNvPr>
          <p:cNvSpPr/>
          <p:nvPr/>
        </p:nvSpPr>
        <p:spPr>
          <a:xfrm>
            <a:off x="3629403" y="1144575"/>
            <a:ext cx="1480198" cy="535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82D301-7808-45BA-B5DE-B1343C25876A}"/>
              </a:ext>
            </a:extLst>
          </p:cNvPr>
          <p:cNvSpPr txBox="1"/>
          <p:nvPr/>
        </p:nvSpPr>
        <p:spPr>
          <a:xfrm>
            <a:off x="2139360" y="1784220"/>
            <a:ext cx="5309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설정 클릭</a:t>
            </a: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3A6973E-D36C-484D-9FAA-6CA91441234B}"/>
              </a:ext>
            </a:extLst>
          </p:cNvPr>
          <p:cNvSpPr/>
          <p:nvPr/>
        </p:nvSpPr>
        <p:spPr>
          <a:xfrm>
            <a:off x="9007043" y="647437"/>
            <a:ext cx="2309688" cy="2362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1770E2B4-B02C-4575-94D4-6FDF467278B4}"/>
              </a:ext>
            </a:extLst>
          </p:cNvPr>
          <p:cNvSpPr/>
          <p:nvPr/>
        </p:nvSpPr>
        <p:spPr>
          <a:xfrm>
            <a:off x="9007043" y="1511682"/>
            <a:ext cx="1417117" cy="2362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5B980F69-5222-4397-8FC9-B5BFAD96CADD}"/>
              </a:ext>
            </a:extLst>
          </p:cNvPr>
          <p:cNvSpPr/>
          <p:nvPr/>
        </p:nvSpPr>
        <p:spPr>
          <a:xfrm>
            <a:off x="10657432" y="2248191"/>
            <a:ext cx="536749" cy="2362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C216A0-5C29-4355-B9F0-A8D5F1B73247}"/>
              </a:ext>
            </a:extLst>
          </p:cNvPr>
          <p:cNvSpPr txBox="1"/>
          <p:nvPr/>
        </p:nvSpPr>
        <p:spPr>
          <a:xfrm>
            <a:off x="0" y="3568980"/>
            <a:ext cx="3005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</a:t>
            </a:r>
            <a:r>
              <a:rPr lang="ko-KR" altLang="en-US" dirty="0" err="1"/>
              <a:t>무인포스에서</a:t>
            </a:r>
            <a:r>
              <a:rPr lang="ko-KR" altLang="en-US" dirty="0"/>
              <a:t> </a:t>
            </a:r>
            <a:r>
              <a:rPr lang="en-US" altLang="ko-KR" dirty="0"/>
              <a:t>IP</a:t>
            </a:r>
            <a:r>
              <a:rPr lang="ko-KR" altLang="en-US" dirty="0"/>
              <a:t>확인방법</a:t>
            </a:r>
          </a:p>
        </p:txBody>
      </p: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A87735D9-9D01-466E-BA57-913A84ADF495}"/>
              </a:ext>
            </a:extLst>
          </p:cNvPr>
          <p:cNvSpPr/>
          <p:nvPr/>
        </p:nvSpPr>
        <p:spPr>
          <a:xfrm rot="17874866">
            <a:off x="5349917" y="3381303"/>
            <a:ext cx="5771753" cy="197244"/>
          </a:xfrm>
          <a:prstGeom prst="rightArrow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46061922-B753-4BB8-B0C3-9BC52E10D31F}"/>
              </a:ext>
            </a:extLst>
          </p:cNvPr>
          <p:cNvSpPr/>
          <p:nvPr/>
        </p:nvSpPr>
        <p:spPr>
          <a:xfrm>
            <a:off x="2413907" y="1476526"/>
            <a:ext cx="591687" cy="203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AD500F9D-ADFC-4AEF-B925-3D57F6086D8C}"/>
              </a:ext>
            </a:extLst>
          </p:cNvPr>
          <p:cNvSpPr/>
          <p:nvPr/>
        </p:nvSpPr>
        <p:spPr>
          <a:xfrm>
            <a:off x="5847024" y="6052673"/>
            <a:ext cx="1294323" cy="20374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2F596E-A2AF-4D3B-9951-ADF3779DBA09}"/>
              </a:ext>
            </a:extLst>
          </p:cNvPr>
          <p:cNvSpPr txBox="1"/>
          <p:nvPr/>
        </p:nvSpPr>
        <p:spPr>
          <a:xfrm>
            <a:off x="9666055" y="2657010"/>
            <a:ext cx="2447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/>
              <a:t>확인한 </a:t>
            </a:r>
            <a:r>
              <a:rPr lang="en-US" altLang="ko-KR" dirty="0"/>
              <a:t>IP </a:t>
            </a:r>
            <a:r>
              <a:rPr lang="ko-KR" altLang="en-US" dirty="0"/>
              <a:t>입력</a:t>
            </a:r>
            <a:endParaRPr lang="en-US" altLang="ko-KR" dirty="0"/>
          </a:p>
          <a:p>
            <a:r>
              <a:rPr lang="en-US" altLang="ko-KR" dirty="0"/>
              <a:t>2.DLL_DATA</a:t>
            </a:r>
            <a:r>
              <a:rPr lang="ko-KR" altLang="en-US" dirty="0"/>
              <a:t> 입력</a:t>
            </a:r>
          </a:p>
        </p:txBody>
      </p:sp>
    </p:spTree>
    <p:extLst>
      <p:ext uri="{BB962C8B-B14F-4D97-AF65-F5344CB8AC3E}">
        <p14:creationId xmlns:p14="http://schemas.microsoft.com/office/powerpoint/2010/main" val="2073641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2B7C5E1-243D-417D-8E84-A7E1B5E0F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43" y="658456"/>
            <a:ext cx="4124325" cy="5238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88F961-FF10-4846-92E1-B462CFFC67AD}"/>
              </a:ext>
            </a:extLst>
          </p:cNvPr>
          <p:cNvSpPr txBox="1"/>
          <p:nvPr/>
        </p:nvSpPr>
        <p:spPr>
          <a:xfrm>
            <a:off x="4781865" y="1823165"/>
            <a:ext cx="7282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</a:t>
            </a:r>
            <a:r>
              <a:rPr lang="ko-KR" altLang="en-US" dirty="0"/>
              <a:t>컴퓨터를 재부팅하고 </a:t>
            </a:r>
            <a:r>
              <a:rPr lang="ko-KR" altLang="en-US" dirty="0" err="1"/>
              <a:t>주문들어오는지</a:t>
            </a:r>
            <a:r>
              <a:rPr lang="ko-KR" altLang="en-US" dirty="0"/>
              <a:t> 확인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506ED0-093B-4AAD-890F-9CAFFD73A4CE}"/>
              </a:ext>
            </a:extLst>
          </p:cNvPr>
          <p:cNvSpPr txBox="1"/>
          <p:nvPr/>
        </p:nvSpPr>
        <p:spPr>
          <a:xfrm>
            <a:off x="413343" y="135282"/>
            <a:ext cx="321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정상작동시</a:t>
            </a:r>
            <a:r>
              <a:rPr lang="ko-KR" altLang="en-US" dirty="0"/>
              <a:t> 화면 </a:t>
            </a:r>
          </a:p>
        </p:txBody>
      </p:sp>
    </p:spTree>
    <p:extLst>
      <p:ext uri="{BB962C8B-B14F-4D97-AF65-F5344CB8AC3E}">
        <p14:creationId xmlns:p14="http://schemas.microsoft.com/office/powerpoint/2010/main" val="1607195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5BBCEC-3433-442F-96BA-F1A8C078F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006" y="260299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 </a:t>
            </a:r>
            <a:r>
              <a:rPr lang="en-US" altLang="ko-KR" dirty="0"/>
              <a:t>3.</a:t>
            </a:r>
            <a:r>
              <a:rPr lang="ko-KR" altLang="en-US" dirty="0"/>
              <a:t>설치 에러 발생시 대처방법</a:t>
            </a:r>
            <a:br>
              <a:rPr lang="en-US" altLang="ko-KR" dirty="0"/>
            </a:br>
            <a:r>
              <a:rPr lang="en-US" altLang="ko-KR" dirty="0"/>
              <a:t> </a:t>
            </a:r>
            <a:r>
              <a:rPr lang="ko-KR" altLang="en-US" dirty="0"/>
              <a:t> </a:t>
            </a:r>
            <a:r>
              <a:rPr lang="en-US" altLang="ko-KR" dirty="0"/>
              <a:t>(HHD</a:t>
            </a:r>
            <a:r>
              <a:rPr lang="ko-KR" altLang="en-US" dirty="0"/>
              <a:t> 시리얼 프로그램 </a:t>
            </a:r>
            <a:r>
              <a:rPr lang="ko-KR" altLang="en-US" dirty="0" err="1"/>
              <a:t>에러시</a:t>
            </a:r>
            <a:r>
              <a:rPr lang="en-US" altLang="ko-KR" dirty="0"/>
              <a:t>)</a:t>
            </a:r>
            <a:br>
              <a:rPr lang="en-US" altLang="ko-KR" dirty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9322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C44252E5-A9DE-4482-B951-8B202858B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73" y="235485"/>
            <a:ext cx="2209800" cy="12192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3DE2954-3102-402D-8C4D-F1554A97CA1B}"/>
              </a:ext>
            </a:extLst>
          </p:cNvPr>
          <p:cNvSpPr txBox="1"/>
          <p:nvPr/>
        </p:nvSpPr>
        <p:spPr>
          <a:xfrm>
            <a:off x="2538948" y="627504"/>
            <a:ext cx="66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*HHD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시리얼 프로그램 설치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에러시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발생되는 문제 </a:t>
            </a: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A5C1CEE-BF95-46FE-BB2F-78B493B23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73" y="1740745"/>
            <a:ext cx="4370073" cy="363871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DCF9A35-160D-4D65-9566-BFC9800671AF}"/>
              </a:ext>
            </a:extLst>
          </p:cNvPr>
          <p:cNvSpPr txBox="1"/>
          <p:nvPr/>
        </p:nvSpPr>
        <p:spPr>
          <a:xfrm>
            <a:off x="239550" y="5491832"/>
            <a:ext cx="379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1.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프로그램 추가 제거 클릭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66881922-A14A-4DE5-AEFE-9BE489F14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720" y="1754128"/>
            <a:ext cx="4797118" cy="363871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22B518B-9D03-47DB-8D57-84A814F9584E}"/>
              </a:ext>
            </a:extLst>
          </p:cNvPr>
          <p:cNvSpPr txBox="1"/>
          <p:nvPr/>
        </p:nvSpPr>
        <p:spPr>
          <a:xfrm>
            <a:off x="6263294" y="5392844"/>
            <a:ext cx="3792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2.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프로그램 추가 제거 클릭 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제거 이후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*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컴퓨터 재부팅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1EEF8434-201C-409C-9943-19857A20B97B}"/>
              </a:ext>
            </a:extLst>
          </p:cNvPr>
          <p:cNvSpPr/>
          <p:nvPr/>
        </p:nvSpPr>
        <p:spPr>
          <a:xfrm>
            <a:off x="178073" y="2198594"/>
            <a:ext cx="1499652" cy="33787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AB83F01D-85BD-4E09-953C-EFA9C43DA57D}"/>
              </a:ext>
            </a:extLst>
          </p:cNvPr>
          <p:cNvSpPr/>
          <p:nvPr/>
        </p:nvSpPr>
        <p:spPr>
          <a:xfrm>
            <a:off x="8814515" y="4715065"/>
            <a:ext cx="464657" cy="26245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54268AD9-4DBF-4CB8-B360-ECD82DD7BC75}"/>
              </a:ext>
            </a:extLst>
          </p:cNvPr>
          <p:cNvSpPr/>
          <p:nvPr/>
        </p:nvSpPr>
        <p:spPr>
          <a:xfrm>
            <a:off x="7391231" y="4198230"/>
            <a:ext cx="1291593" cy="23064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2" name="화살표: 오른쪽 41">
            <a:extLst>
              <a:ext uri="{FF2B5EF4-FFF2-40B4-BE49-F238E27FC236}">
                <a16:creationId xmlns:a16="http://schemas.microsoft.com/office/drawing/2014/main" id="{0D162B85-0680-47F2-9407-9FC2C269AF69}"/>
              </a:ext>
            </a:extLst>
          </p:cNvPr>
          <p:cNvSpPr/>
          <p:nvPr/>
        </p:nvSpPr>
        <p:spPr>
          <a:xfrm>
            <a:off x="4696320" y="3161211"/>
            <a:ext cx="753225" cy="535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221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CE4203B-76C2-4846-A786-23BBC4C11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993" y="827844"/>
            <a:ext cx="5227933" cy="435300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6A239CB4-FF61-4DC5-B647-F394DD21D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9" y="1661359"/>
            <a:ext cx="4370073" cy="3638716"/>
          </a:xfrm>
          <a:prstGeom prst="rect">
            <a:avLst/>
          </a:prstGeom>
        </p:spPr>
      </p:pic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B0B3A481-0A3A-46A8-972C-4428E7665FD6}"/>
              </a:ext>
            </a:extLst>
          </p:cNvPr>
          <p:cNvSpPr/>
          <p:nvPr/>
        </p:nvSpPr>
        <p:spPr>
          <a:xfrm>
            <a:off x="5342775" y="1605461"/>
            <a:ext cx="753225" cy="535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DC1BFD-188D-48D0-88A3-D9008EBEE769}"/>
              </a:ext>
            </a:extLst>
          </p:cNvPr>
          <p:cNvSpPr txBox="1"/>
          <p:nvPr/>
        </p:nvSpPr>
        <p:spPr>
          <a:xfrm>
            <a:off x="145647" y="5337659"/>
            <a:ext cx="379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/>
              <a:t>프로그램 추가 제거 클릭</a:t>
            </a:r>
            <a:endParaRPr lang="en-US" altLang="ko-K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F16EE9-608B-4ABA-9B2F-1EA1090117BF}"/>
              </a:ext>
            </a:extLst>
          </p:cNvPr>
          <p:cNvSpPr txBox="1"/>
          <p:nvPr/>
        </p:nvSpPr>
        <p:spPr>
          <a:xfrm>
            <a:off x="6999795" y="5383825"/>
            <a:ext cx="3792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</a:t>
            </a:r>
            <a:r>
              <a:rPr lang="ko-KR" altLang="en-US" dirty="0"/>
              <a:t>프로그램 추가 제거 클릭 </a:t>
            </a:r>
            <a:endParaRPr lang="en-US" altLang="ko-KR" dirty="0"/>
          </a:p>
          <a:p>
            <a:r>
              <a:rPr lang="en-US" altLang="ko-KR" dirty="0"/>
              <a:t>  </a:t>
            </a:r>
            <a:r>
              <a:rPr lang="ko-KR" altLang="en-US" dirty="0"/>
              <a:t>제거 이후</a:t>
            </a:r>
            <a:endParaRPr lang="en-US" altLang="ko-KR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12C5050-FF88-4EC4-854C-ACBB206E735D}"/>
              </a:ext>
            </a:extLst>
          </p:cNvPr>
          <p:cNvSpPr/>
          <p:nvPr/>
        </p:nvSpPr>
        <p:spPr>
          <a:xfrm>
            <a:off x="7188031" y="3202519"/>
            <a:ext cx="1346369" cy="2527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138448F5-AEE9-40BC-BA15-BBAF0A496E4D}"/>
              </a:ext>
            </a:extLst>
          </p:cNvPr>
          <p:cNvSpPr/>
          <p:nvPr/>
        </p:nvSpPr>
        <p:spPr>
          <a:xfrm>
            <a:off x="8423190" y="3613840"/>
            <a:ext cx="273219" cy="1384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8B116470-5E4B-4607-AF78-62057A3ED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47" y="219909"/>
            <a:ext cx="2209800" cy="1219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104CB24-B964-442F-B3FE-8D06286E31FE}"/>
              </a:ext>
            </a:extLst>
          </p:cNvPr>
          <p:cNvSpPr txBox="1"/>
          <p:nvPr/>
        </p:nvSpPr>
        <p:spPr>
          <a:xfrm>
            <a:off x="2399717" y="347387"/>
            <a:ext cx="6639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*HHD </a:t>
            </a:r>
            <a:r>
              <a:rPr lang="ko-KR" altLang="en-US" dirty="0"/>
              <a:t>시리얼 프로그램 설치 </a:t>
            </a:r>
            <a:r>
              <a:rPr lang="ko-KR" altLang="en-US" dirty="0" err="1"/>
              <a:t>에러시</a:t>
            </a:r>
            <a:r>
              <a:rPr lang="ko-KR" altLang="en-US" dirty="0"/>
              <a:t> 발생되는 문제 </a:t>
            </a:r>
          </a:p>
        </p:txBody>
      </p:sp>
    </p:spTree>
    <p:extLst>
      <p:ext uri="{BB962C8B-B14F-4D97-AF65-F5344CB8AC3E}">
        <p14:creationId xmlns:p14="http://schemas.microsoft.com/office/powerpoint/2010/main" val="1117402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1E6F3CF-9F0C-4503-9B7E-7BCA478C9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64" y="382743"/>
            <a:ext cx="5452836" cy="5967617"/>
          </a:xfrm>
          <a:prstGeom prst="rect">
            <a:avLst/>
          </a:prstGeom>
        </p:spPr>
      </p:pic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AA8F13A-AD41-4115-AF07-517EBC3F8380}"/>
              </a:ext>
            </a:extLst>
          </p:cNvPr>
          <p:cNvSpPr/>
          <p:nvPr/>
        </p:nvSpPr>
        <p:spPr>
          <a:xfrm>
            <a:off x="2126936" y="2128637"/>
            <a:ext cx="1481123" cy="2307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288077-5D00-47B4-8769-C647A2351CFF}"/>
              </a:ext>
            </a:extLst>
          </p:cNvPr>
          <p:cNvSpPr txBox="1"/>
          <p:nvPr/>
        </p:nvSpPr>
        <p:spPr>
          <a:xfrm>
            <a:off x="6242050" y="635000"/>
            <a:ext cx="276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프로그램 </a:t>
            </a:r>
            <a:r>
              <a:rPr lang="ko-KR" altLang="en-US" dirty="0" err="1"/>
              <a:t>제거후</a:t>
            </a:r>
            <a:r>
              <a:rPr lang="ko-KR" altLang="en-US" dirty="0"/>
              <a:t> 재설치</a:t>
            </a:r>
          </a:p>
        </p:txBody>
      </p:sp>
    </p:spTree>
    <p:extLst>
      <p:ext uri="{BB962C8B-B14F-4D97-AF65-F5344CB8AC3E}">
        <p14:creationId xmlns:p14="http://schemas.microsoft.com/office/powerpoint/2010/main" val="192858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F22DB442-F8ED-46DF-B79B-1D22979FB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9" y="3203842"/>
            <a:ext cx="3549840" cy="276731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C6FDD74-6F9A-410E-BF2A-8EE44A863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2" y="112790"/>
            <a:ext cx="3549840" cy="275308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FB21879-A0A6-4BB9-8AF0-FBE70E1E9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526" y="71689"/>
            <a:ext cx="3549840" cy="275308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FF1ACE0-9DF0-4C65-9653-D6D7B32CE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9064" y="36537"/>
            <a:ext cx="3549840" cy="27530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8B6AC7-DCB5-409F-8930-5DFB514FB415}"/>
              </a:ext>
            </a:extLst>
          </p:cNvPr>
          <p:cNvSpPr txBox="1"/>
          <p:nvPr/>
        </p:nvSpPr>
        <p:spPr>
          <a:xfrm>
            <a:off x="2369833" y="276377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77E20-79ED-4CED-84E8-9EACD48A05CD}"/>
              </a:ext>
            </a:extLst>
          </p:cNvPr>
          <p:cNvSpPr txBox="1"/>
          <p:nvPr/>
        </p:nvSpPr>
        <p:spPr>
          <a:xfrm>
            <a:off x="6302223" y="276377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02DF22-8BCC-4630-A5C7-74627881FA5C}"/>
              </a:ext>
            </a:extLst>
          </p:cNvPr>
          <p:cNvSpPr txBox="1"/>
          <p:nvPr/>
        </p:nvSpPr>
        <p:spPr>
          <a:xfrm>
            <a:off x="10316203" y="6063961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A8C7876-DEBD-4BEB-9023-81071EC3A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0878" y="3250499"/>
            <a:ext cx="3508026" cy="27206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5E32A4-F7B5-45F8-ACE4-DAE035FF7DFE}"/>
              </a:ext>
            </a:extLst>
          </p:cNvPr>
          <p:cNvSpPr txBox="1"/>
          <p:nvPr/>
        </p:nvSpPr>
        <p:spPr>
          <a:xfrm>
            <a:off x="10316203" y="2788358"/>
            <a:ext cx="80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클릭</a:t>
            </a:r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B702CD07-2D10-4BCE-BB64-F3DD00AD2E91}"/>
              </a:ext>
            </a:extLst>
          </p:cNvPr>
          <p:cNvSpPr/>
          <p:nvPr/>
        </p:nvSpPr>
        <p:spPr>
          <a:xfrm>
            <a:off x="3489079" y="1152758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화살표: 오른쪽 20">
            <a:extLst>
              <a:ext uri="{FF2B5EF4-FFF2-40B4-BE49-F238E27FC236}">
                <a16:creationId xmlns:a16="http://schemas.microsoft.com/office/drawing/2014/main" id="{16DA5E53-7FF6-4DC2-BF82-A8EA3184499D}"/>
              </a:ext>
            </a:extLst>
          </p:cNvPr>
          <p:cNvSpPr/>
          <p:nvPr/>
        </p:nvSpPr>
        <p:spPr>
          <a:xfrm>
            <a:off x="7466617" y="1152758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20C3F660-E027-4BFD-B7DE-8BF211C24CBC}"/>
              </a:ext>
            </a:extLst>
          </p:cNvPr>
          <p:cNvSpPr/>
          <p:nvPr/>
        </p:nvSpPr>
        <p:spPr>
          <a:xfrm rot="5400000">
            <a:off x="9284501" y="2872323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1913EAC-B7D1-4D7D-B87A-F1BDDA97B1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1526" y="3215926"/>
            <a:ext cx="3549840" cy="276731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C29354F-0F67-4ED8-BDFB-FBA4A9F9C3E8}"/>
              </a:ext>
            </a:extLst>
          </p:cNvPr>
          <p:cNvSpPr txBox="1"/>
          <p:nvPr/>
        </p:nvSpPr>
        <p:spPr>
          <a:xfrm>
            <a:off x="6302223" y="6041887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28" name="화살표: 오른쪽 27">
            <a:extLst>
              <a:ext uri="{FF2B5EF4-FFF2-40B4-BE49-F238E27FC236}">
                <a16:creationId xmlns:a16="http://schemas.microsoft.com/office/drawing/2014/main" id="{58A3B46E-7DB9-4661-A84C-2B518B744288}"/>
              </a:ext>
            </a:extLst>
          </p:cNvPr>
          <p:cNvSpPr/>
          <p:nvPr/>
        </p:nvSpPr>
        <p:spPr>
          <a:xfrm rot="10800000">
            <a:off x="7487524" y="4439761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D26AE453-2687-4A5D-956D-891102B7ED6D}"/>
              </a:ext>
            </a:extLst>
          </p:cNvPr>
          <p:cNvSpPr/>
          <p:nvPr/>
        </p:nvSpPr>
        <p:spPr>
          <a:xfrm rot="10800000">
            <a:off x="3489079" y="4315353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DE6D27-780C-41A8-A9D9-C3939D3AF04B}"/>
              </a:ext>
            </a:extLst>
          </p:cNvPr>
          <p:cNvSpPr txBox="1"/>
          <p:nvPr/>
        </p:nvSpPr>
        <p:spPr>
          <a:xfrm>
            <a:off x="498592" y="2526795"/>
            <a:ext cx="20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*KDS</a:t>
            </a:r>
            <a:r>
              <a:rPr lang="ko-KR" altLang="en-US" dirty="0"/>
              <a:t> </a:t>
            </a:r>
            <a:r>
              <a:rPr lang="ko-KR" altLang="en-US" dirty="0" err="1"/>
              <a:t>배달데몬</a:t>
            </a:r>
            <a:endParaRPr lang="ko-KR" altLang="en-US" dirty="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59AFD22-61A9-41F9-8C16-1FA232E06226}"/>
              </a:ext>
            </a:extLst>
          </p:cNvPr>
          <p:cNvSpPr/>
          <p:nvPr/>
        </p:nvSpPr>
        <p:spPr>
          <a:xfrm>
            <a:off x="2423179" y="2610270"/>
            <a:ext cx="543223" cy="1624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F844CDCA-266E-45A1-9F2C-2B6C38477E8A}"/>
              </a:ext>
            </a:extLst>
          </p:cNvPr>
          <p:cNvSpPr/>
          <p:nvPr/>
        </p:nvSpPr>
        <p:spPr>
          <a:xfrm>
            <a:off x="6319591" y="2575179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8F21ECCE-C624-4A33-9B7F-9781A1304DB2}"/>
              </a:ext>
            </a:extLst>
          </p:cNvPr>
          <p:cNvSpPr/>
          <p:nvPr/>
        </p:nvSpPr>
        <p:spPr>
          <a:xfrm>
            <a:off x="10316203" y="2526795"/>
            <a:ext cx="527695" cy="1846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8021E944-7731-4A44-B660-A5326ED3B014}"/>
              </a:ext>
            </a:extLst>
          </p:cNvPr>
          <p:cNvSpPr/>
          <p:nvPr/>
        </p:nvSpPr>
        <p:spPr>
          <a:xfrm>
            <a:off x="10316203" y="5720915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80BD78A3-D142-4E5D-93D8-1CB0A0417ACD}"/>
              </a:ext>
            </a:extLst>
          </p:cNvPr>
          <p:cNvSpPr/>
          <p:nvPr/>
        </p:nvSpPr>
        <p:spPr>
          <a:xfrm>
            <a:off x="6302223" y="5720915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88187674-F420-4AD3-8F1C-78CE41D8AFB8}"/>
              </a:ext>
            </a:extLst>
          </p:cNvPr>
          <p:cNvSpPr/>
          <p:nvPr/>
        </p:nvSpPr>
        <p:spPr>
          <a:xfrm>
            <a:off x="2376340" y="5704272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5303F-4F82-4DB2-9D84-85FE7C329208}"/>
              </a:ext>
            </a:extLst>
          </p:cNvPr>
          <p:cNvSpPr txBox="1"/>
          <p:nvPr/>
        </p:nvSpPr>
        <p:spPr>
          <a:xfrm>
            <a:off x="4738715" y="5613904"/>
            <a:ext cx="20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*HHD</a:t>
            </a:r>
            <a:r>
              <a:rPr lang="ko-KR" altLang="en-US" dirty="0"/>
              <a:t>시리얼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9D7D02-FBF6-40BC-AA78-16E70531D029}"/>
              </a:ext>
            </a:extLst>
          </p:cNvPr>
          <p:cNvSpPr txBox="1"/>
          <p:nvPr/>
        </p:nvSpPr>
        <p:spPr>
          <a:xfrm>
            <a:off x="2423179" y="6041887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</p:spTree>
    <p:extLst>
      <p:ext uri="{BB962C8B-B14F-4D97-AF65-F5344CB8AC3E}">
        <p14:creationId xmlns:p14="http://schemas.microsoft.com/office/powerpoint/2010/main" val="929729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4A60C2F-630C-460E-9197-1E2ECCE4E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203" y="64296"/>
            <a:ext cx="3549840" cy="276731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FA65DC0-C92A-46CF-8B9D-22D722426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0967" y="0"/>
            <a:ext cx="3549840" cy="276731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F234BE8D-F4AD-4456-B04F-FD546192F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797" y="3400234"/>
            <a:ext cx="3549840" cy="276731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CE29A82-C825-4227-A018-1256D9E844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989" y="3389351"/>
            <a:ext cx="3549840" cy="276731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9E3D877F-D319-4EE0-B1F2-E92B5E7E09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714" y="3400234"/>
            <a:ext cx="3549840" cy="2767310"/>
          </a:xfrm>
          <a:prstGeom prst="rect">
            <a:avLst/>
          </a:prstGeom>
        </p:spPr>
      </p:pic>
      <p:sp>
        <p:nvSpPr>
          <p:cNvPr id="17" name="화살표: 오른쪽 16">
            <a:extLst>
              <a:ext uri="{FF2B5EF4-FFF2-40B4-BE49-F238E27FC236}">
                <a16:creationId xmlns:a16="http://schemas.microsoft.com/office/drawing/2014/main" id="{7C5DB28A-0880-4763-8FD1-C5ECEABD8660}"/>
              </a:ext>
            </a:extLst>
          </p:cNvPr>
          <p:cNvSpPr/>
          <p:nvPr/>
        </p:nvSpPr>
        <p:spPr>
          <a:xfrm>
            <a:off x="652853" y="1053750"/>
            <a:ext cx="3073226" cy="729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id="{093B559B-7E0C-4AB0-B8F5-E40590CE6CE7}"/>
              </a:ext>
            </a:extLst>
          </p:cNvPr>
          <p:cNvSpPr/>
          <p:nvPr/>
        </p:nvSpPr>
        <p:spPr>
          <a:xfrm rot="5400000">
            <a:off x="10114092" y="2936036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67C416C3-8632-486A-BE3C-C24820875B55}"/>
              </a:ext>
            </a:extLst>
          </p:cNvPr>
          <p:cNvSpPr/>
          <p:nvPr/>
        </p:nvSpPr>
        <p:spPr>
          <a:xfrm rot="10800000">
            <a:off x="3890793" y="4517974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C821F426-C760-4013-878A-53F4042D490A}"/>
              </a:ext>
            </a:extLst>
          </p:cNvPr>
          <p:cNvSpPr/>
          <p:nvPr/>
        </p:nvSpPr>
        <p:spPr>
          <a:xfrm>
            <a:off x="10909967" y="2505937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8CF024A-AA11-410D-A7A8-A38035662B1E}"/>
              </a:ext>
            </a:extLst>
          </p:cNvPr>
          <p:cNvSpPr/>
          <p:nvPr/>
        </p:nvSpPr>
        <p:spPr>
          <a:xfrm>
            <a:off x="6811648" y="2569808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5EDD4DB8-5C2E-4EEF-BA6D-3736218E446C}"/>
              </a:ext>
            </a:extLst>
          </p:cNvPr>
          <p:cNvSpPr/>
          <p:nvPr/>
        </p:nvSpPr>
        <p:spPr>
          <a:xfrm>
            <a:off x="10893598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BEEF0581-DDEA-4E43-BFDE-703DF871306E}"/>
              </a:ext>
            </a:extLst>
          </p:cNvPr>
          <p:cNvSpPr/>
          <p:nvPr/>
        </p:nvSpPr>
        <p:spPr>
          <a:xfrm>
            <a:off x="6834656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A361789B-2D94-4FFB-A588-4CA31BBDE76B}"/>
              </a:ext>
            </a:extLst>
          </p:cNvPr>
          <p:cNvSpPr/>
          <p:nvPr/>
        </p:nvSpPr>
        <p:spPr>
          <a:xfrm>
            <a:off x="2603131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C68966-EE47-4F72-9645-7FCB610B68D8}"/>
              </a:ext>
            </a:extLst>
          </p:cNvPr>
          <p:cNvSpPr txBox="1"/>
          <p:nvPr/>
        </p:nvSpPr>
        <p:spPr>
          <a:xfrm>
            <a:off x="10893598" y="2802770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AA4203-6CA6-4A47-B021-AC7983CB4397}"/>
              </a:ext>
            </a:extLst>
          </p:cNvPr>
          <p:cNvSpPr txBox="1"/>
          <p:nvPr/>
        </p:nvSpPr>
        <p:spPr>
          <a:xfrm>
            <a:off x="6556730" y="2770293"/>
            <a:ext cx="269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 err="1"/>
              <a:t>체크후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2.NEXT</a:t>
            </a:r>
            <a:r>
              <a:rPr lang="ko-KR" altLang="en-US" dirty="0"/>
              <a:t>클릭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111DEE-91E8-4A1C-99DD-4B2F387951E8}"/>
              </a:ext>
            </a:extLst>
          </p:cNvPr>
          <p:cNvSpPr txBox="1"/>
          <p:nvPr/>
        </p:nvSpPr>
        <p:spPr>
          <a:xfrm>
            <a:off x="10893598" y="618786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66D5BF-8185-459F-BBB7-59A3201318A9}"/>
              </a:ext>
            </a:extLst>
          </p:cNvPr>
          <p:cNvSpPr txBox="1"/>
          <p:nvPr/>
        </p:nvSpPr>
        <p:spPr>
          <a:xfrm>
            <a:off x="6771486" y="6167544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DD3FCA-5075-4045-8854-5C39C20C46CB}"/>
              </a:ext>
            </a:extLst>
          </p:cNvPr>
          <p:cNvSpPr txBox="1"/>
          <p:nvPr/>
        </p:nvSpPr>
        <p:spPr>
          <a:xfrm>
            <a:off x="2603810" y="618786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완료</a:t>
            </a:r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F6587944-DFE2-4DE6-B76A-23BF7621ED7B}"/>
              </a:ext>
            </a:extLst>
          </p:cNvPr>
          <p:cNvSpPr/>
          <p:nvPr/>
        </p:nvSpPr>
        <p:spPr>
          <a:xfrm rot="10800000">
            <a:off x="8009715" y="4512417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238786-361E-4C3F-979B-478085C1ABB2}"/>
              </a:ext>
            </a:extLst>
          </p:cNvPr>
          <p:cNvSpPr txBox="1"/>
          <p:nvPr/>
        </p:nvSpPr>
        <p:spPr>
          <a:xfrm>
            <a:off x="1385698" y="1669786"/>
            <a:ext cx="193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이어서 설치</a:t>
            </a:r>
          </a:p>
        </p:txBody>
      </p:sp>
      <p:sp>
        <p:nvSpPr>
          <p:cNvPr id="40" name="화살표: 오른쪽 39">
            <a:extLst>
              <a:ext uri="{FF2B5EF4-FFF2-40B4-BE49-F238E27FC236}">
                <a16:creationId xmlns:a16="http://schemas.microsoft.com/office/drawing/2014/main" id="{F104ECE8-4982-4DA6-91D4-F4E8F401942A}"/>
              </a:ext>
            </a:extLst>
          </p:cNvPr>
          <p:cNvSpPr/>
          <p:nvPr/>
        </p:nvSpPr>
        <p:spPr>
          <a:xfrm>
            <a:off x="7961601" y="1300215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DD6F6264-4C7F-4D60-AC5C-54B7D46D5EC5}"/>
              </a:ext>
            </a:extLst>
          </p:cNvPr>
          <p:cNvSpPr/>
          <p:nvPr/>
        </p:nvSpPr>
        <p:spPr>
          <a:xfrm>
            <a:off x="4507989" y="2209625"/>
            <a:ext cx="1840444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84CB206-B333-438C-BC3D-5D9A7E8C8267}"/>
              </a:ext>
            </a:extLst>
          </p:cNvPr>
          <p:cNvSpPr txBox="1"/>
          <p:nvPr/>
        </p:nvSpPr>
        <p:spPr>
          <a:xfrm>
            <a:off x="4253219" y="2119257"/>
            <a:ext cx="65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endParaRPr lang="ko-KR" alt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98F439-3F58-4C2F-9D5D-9FEC7B72F022}"/>
              </a:ext>
            </a:extLst>
          </p:cNvPr>
          <p:cNvSpPr txBox="1"/>
          <p:nvPr/>
        </p:nvSpPr>
        <p:spPr>
          <a:xfrm>
            <a:off x="6726354" y="2272983"/>
            <a:ext cx="732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72904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C84A33-B5AC-4389-8323-FB349DA1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AB6456-EB96-482E-B958-16E06B163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/>
              <a:t>1.</a:t>
            </a:r>
            <a:r>
              <a:rPr lang="ko-KR" altLang="en-US" dirty="0" err="1"/>
              <a:t>배달구데몬</a:t>
            </a:r>
            <a:r>
              <a:rPr lang="en-US" altLang="ko-KR" dirty="0"/>
              <a:t>,</a:t>
            </a:r>
            <a:r>
              <a:rPr lang="ko-KR" altLang="en-US" dirty="0"/>
              <a:t> 시리얼포트 설치 방법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2.</a:t>
            </a:r>
            <a:r>
              <a:rPr lang="ko-KR" altLang="en-US" dirty="0"/>
              <a:t> </a:t>
            </a:r>
            <a:r>
              <a:rPr lang="ko-KR" altLang="en-US" dirty="0" err="1"/>
              <a:t>배달구데몬</a:t>
            </a:r>
            <a:r>
              <a:rPr lang="ko-KR" altLang="en-US" dirty="0"/>
              <a:t> 실행파일 설정 방법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3.</a:t>
            </a:r>
            <a:r>
              <a:rPr lang="ko-KR" altLang="en-US" dirty="0"/>
              <a:t> 에러 발생시 조치방법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5213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4AD438-A6E2-4CD1-BEA6-D856481F6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105" y="217119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       1. </a:t>
            </a:r>
            <a:r>
              <a:rPr lang="ko-KR" altLang="en-US" dirty="0"/>
              <a:t>배달실행 파일 설정 방법</a:t>
            </a:r>
            <a:br>
              <a:rPr lang="en-US" altLang="ko-KR" dirty="0"/>
            </a:br>
            <a:r>
              <a:rPr lang="en-US" altLang="ko-KR" dirty="0"/>
              <a:t>         (Kms_SP_Moitor.msi.EXE )</a:t>
            </a:r>
            <a:br>
              <a:rPr lang="en-US" altLang="ko-KR" dirty="0"/>
            </a:br>
            <a:r>
              <a:rPr lang="en-US" altLang="ko-KR" dirty="0"/>
              <a:t>                      &amp;</a:t>
            </a:r>
            <a:br>
              <a:rPr lang="en-US" altLang="ko-KR" dirty="0"/>
            </a:br>
            <a:r>
              <a:rPr lang="en-US" altLang="ko-KR" dirty="0"/>
              <a:t>       HHD</a:t>
            </a:r>
            <a:r>
              <a:rPr lang="ko-KR" altLang="en-US" dirty="0"/>
              <a:t> 시리얼 프로그램 설치방법 </a:t>
            </a:r>
            <a:br>
              <a:rPr lang="en-US" altLang="ko-KR" dirty="0"/>
            </a:br>
            <a:r>
              <a:rPr lang="en-US" altLang="ko-KR" dirty="0"/>
              <a:t>            (hhdspmc.exe)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263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75C9E63-07EC-45C0-9F37-E3100BE8B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774" y="-30007"/>
            <a:ext cx="5452836" cy="596761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7D02D3B5-4135-441F-A32E-1168E79C78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4" y="2017"/>
            <a:ext cx="5280962" cy="6087622"/>
          </a:xfrm>
          <a:prstGeom prst="rect">
            <a:avLst/>
          </a:prstGeom>
        </p:spPr>
      </p:pic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5549429D-7D0D-4DDF-89B0-33347B47B8CD}"/>
              </a:ext>
            </a:extLst>
          </p:cNvPr>
          <p:cNvSpPr/>
          <p:nvPr/>
        </p:nvSpPr>
        <p:spPr>
          <a:xfrm>
            <a:off x="5463483" y="2778039"/>
            <a:ext cx="1142999" cy="5355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0C2195E6-5F0C-468E-82C3-57265354CF37}"/>
              </a:ext>
            </a:extLst>
          </p:cNvPr>
          <p:cNvSpPr/>
          <p:nvPr/>
        </p:nvSpPr>
        <p:spPr>
          <a:xfrm>
            <a:off x="8178486" y="1747637"/>
            <a:ext cx="1481123" cy="2307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6085BA-EE1E-454E-8D58-253BA0EEBAC2}"/>
              </a:ext>
            </a:extLst>
          </p:cNvPr>
          <p:cNvSpPr txBox="1"/>
          <p:nvPr/>
        </p:nvSpPr>
        <p:spPr>
          <a:xfrm>
            <a:off x="4401166" y="6209652"/>
            <a:ext cx="619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/>
              <a:t>알집을 풀어줍니다 </a:t>
            </a:r>
            <a:endParaRPr lang="en-US" altLang="ko-KR" dirty="0"/>
          </a:p>
          <a:p>
            <a:r>
              <a:rPr lang="en-US" altLang="ko-KR" dirty="0"/>
              <a:t>2. </a:t>
            </a:r>
            <a:r>
              <a:rPr lang="en-US" altLang="ko-KR" dirty="0" err="1"/>
              <a:t>SmartKDS</a:t>
            </a:r>
            <a:r>
              <a:rPr lang="en-US" altLang="ko-KR" dirty="0"/>
              <a:t> SP Monitor Setup.exe *</a:t>
            </a:r>
            <a:r>
              <a:rPr lang="ko-KR" altLang="en-US" dirty="0"/>
              <a:t>관리자권한으로 실행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1D2217C-547E-43DF-B9EA-A3AB64C8DE53}"/>
              </a:ext>
            </a:extLst>
          </p:cNvPr>
          <p:cNvSpPr/>
          <p:nvPr/>
        </p:nvSpPr>
        <p:spPr>
          <a:xfrm>
            <a:off x="1593640" y="3033230"/>
            <a:ext cx="1081082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149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>
            <a:extLst>
              <a:ext uri="{FF2B5EF4-FFF2-40B4-BE49-F238E27FC236}">
                <a16:creationId xmlns:a16="http://schemas.microsoft.com/office/drawing/2014/main" id="{F22DB442-F8ED-46DF-B79B-1D22979FB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9" y="3203842"/>
            <a:ext cx="3549840" cy="276731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C6FDD74-6F9A-410E-BF2A-8EE44A863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22" y="112790"/>
            <a:ext cx="3549840" cy="275308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FB21879-A0A6-4BB9-8AF0-FBE70E1E9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526" y="71689"/>
            <a:ext cx="3549840" cy="275308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FF1ACE0-9DF0-4C65-9653-D6D7B32CE5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9064" y="36537"/>
            <a:ext cx="3549840" cy="27530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8B6AC7-DCB5-409F-8930-5DFB514FB415}"/>
              </a:ext>
            </a:extLst>
          </p:cNvPr>
          <p:cNvSpPr txBox="1"/>
          <p:nvPr/>
        </p:nvSpPr>
        <p:spPr>
          <a:xfrm>
            <a:off x="2369833" y="276377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77E20-79ED-4CED-84E8-9EACD48A05CD}"/>
              </a:ext>
            </a:extLst>
          </p:cNvPr>
          <p:cNvSpPr txBox="1"/>
          <p:nvPr/>
        </p:nvSpPr>
        <p:spPr>
          <a:xfrm>
            <a:off x="6302223" y="276377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02DF22-8BCC-4630-A5C7-74627881FA5C}"/>
              </a:ext>
            </a:extLst>
          </p:cNvPr>
          <p:cNvSpPr txBox="1"/>
          <p:nvPr/>
        </p:nvSpPr>
        <p:spPr>
          <a:xfrm>
            <a:off x="10316203" y="6063961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A8C7876-DEBD-4BEB-9023-81071EC3AB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0878" y="3250499"/>
            <a:ext cx="3508026" cy="27206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5E32A4-F7B5-45F8-ACE4-DAE035FF7DFE}"/>
              </a:ext>
            </a:extLst>
          </p:cNvPr>
          <p:cNvSpPr txBox="1"/>
          <p:nvPr/>
        </p:nvSpPr>
        <p:spPr>
          <a:xfrm>
            <a:off x="10316203" y="2788358"/>
            <a:ext cx="80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클릭</a:t>
            </a:r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B702CD07-2D10-4BCE-BB64-F3DD00AD2E91}"/>
              </a:ext>
            </a:extLst>
          </p:cNvPr>
          <p:cNvSpPr/>
          <p:nvPr/>
        </p:nvSpPr>
        <p:spPr>
          <a:xfrm>
            <a:off x="3489079" y="1152758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화살표: 오른쪽 20">
            <a:extLst>
              <a:ext uri="{FF2B5EF4-FFF2-40B4-BE49-F238E27FC236}">
                <a16:creationId xmlns:a16="http://schemas.microsoft.com/office/drawing/2014/main" id="{16DA5E53-7FF6-4DC2-BF82-A8EA3184499D}"/>
              </a:ext>
            </a:extLst>
          </p:cNvPr>
          <p:cNvSpPr/>
          <p:nvPr/>
        </p:nvSpPr>
        <p:spPr>
          <a:xfrm>
            <a:off x="7466617" y="1152758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화살표: 오른쪽 21">
            <a:extLst>
              <a:ext uri="{FF2B5EF4-FFF2-40B4-BE49-F238E27FC236}">
                <a16:creationId xmlns:a16="http://schemas.microsoft.com/office/drawing/2014/main" id="{20C3F660-E027-4BFD-B7DE-8BF211C24CBC}"/>
              </a:ext>
            </a:extLst>
          </p:cNvPr>
          <p:cNvSpPr/>
          <p:nvPr/>
        </p:nvSpPr>
        <p:spPr>
          <a:xfrm rot="5400000">
            <a:off x="9284501" y="2872323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A1913EAC-B7D1-4D7D-B87A-F1BDDA97B1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11526" y="3215926"/>
            <a:ext cx="3549840" cy="276731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C29354F-0F67-4ED8-BDFB-FBA4A9F9C3E8}"/>
              </a:ext>
            </a:extLst>
          </p:cNvPr>
          <p:cNvSpPr txBox="1"/>
          <p:nvPr/>
        </p:nvSpPr>
        <p:spPr>
          <a:xfrm>
            <a:off x="6302223" y="6041887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28" name="화살표: 오른쪽 27">
            <a:extLst>
              <a:ext uri="{FF2B5EF4-FFF2-40B4-BE49-F238E27FC236}">
                <a16:creationId xmlns:a16="http://schemas.microsoft.com/office/drawing/2014/main" id="{58A3B46E-7DB9-4661-A84C-2B518B744288}"/>
              </a:ext>
            </a:extLst>
          </p:cNvPr>
          <p:cNvSpPr/>
          <p:nvPr/>
        </p:nvSpPr>
        <p:spPr>
          <a:xfrm rot="10800000">
            <a:off x="7487524" y="4439761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D26AE453-2687-4A5D-956D-891102B7ED6D}"/>
              </a:ext>
            </a:extLst>
          </p:cNvPr>
          <p:cNvSpPr/>
          <p:nvPr/>
        </p:nvSpPr>
        <p:spPr>
          <a:xfrm rot="10800000">
            <a:off x="3489079" y="4315353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DE6D27-780C-41A8-A9D9-C3939D3AF04B}"/>
              </a:ext>
            </a:extLst>
          </p:cNvPr>
          <p:cNvSpPr txBox="1"/>
          <p:nvPr/>
        </p:nvSpPr>
        <p:spPr>
          <a:xfrm>
            <a:off x="498592" y="2526795"/>
            <a:ext cx="20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*KDS</a:t>
            </a:r>
            <a:r>
              <a:rPr lang="ko-KR" altLang="en-US" dirty="0"/>
              <a:t> </a:t>
            </a:r>
            <a:r>
              <a:rPr lang="ko-KR" altLang="en-US" dirty="0" err="1"/>
              <a:t>배달데몬</a:t>
            </a:r>
            <a:endParaRPr lang="ko-KR" altLang="en-US" dirty="0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59AFD22-61A9-41F9-8C16-1FA232E06226}"/>
              </a:ext>
            </a:extLst>
          </p:cNvPr>
          <p:cNvSpPr/>
          <p:nvPr/>
        </p:nvSpPr>
        <p:spPr>
          <a:xfrm>
            <a:off x="2423179" y="2610270"/>
            <a:ext cx="543223" cy="1624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F844CDCA-266E-45A1-9F2C-2B6C38477E8A}"/>
              </a:ext>
            </a:extLst>
          </p:cNvPr>
          <p:cNvSpPr/>
          <p:nvPr/>
        </p:nvSpPr>
        <p:spPr>
          <a:xfrm>
            <a:off x="6319591" y="2575179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8F21ECCE-C624-4A33-9B7F-9781A1304DB2}"/>
              </a:ext>
            </a:extLst>
          </p:cNvPr>
          <p:cNvSpPr/>
          <p:nvPr/>
        </p:nvSpPr>
        <p:spPr>
          <a:xfrm>
            <a:off x="10316203" y="2526795"/>
            <a:ext cx="527695" cy="18466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8021E944-7731-4A44-B660-A5326ED3B014}"/>
              </a:ext>
            </a:extLst>
          </p:cNvPr>
          <p:cNvSpPr/>
          <p:nvPr/>
        </p:nvSpPr>
        <p:spPr>
          <a:xfrm>
            <a:off x="10316203" y="5720915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80BD78A3-D142-4E5D-93D8-1CB0A0417ACD}"/>
              </a:ext>
            </a:extLst>
          </p:cNvPr>
          <p:cNvSpPr/>
          <p:nvPr/>
        </p:nvSpPr>
        <p:spPr>
          <a:xfrm>
            <a:off x="6302223" y="5720915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88187674-F420-4AD3-8F1C-78CE41D8AFB8}"/>
              </a:ext>
            </a:extLst>
          </p:cNvPr>
          <p:cNvSpPr/>
          <p:nvPr/>
        </p:nvSpPr>
        <p:spPr>
          <a:xfrm>
            <a:off x="2376340" y="5704272"/>
            <a:ext cx="568955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B5303F-4F82-4DB2-9D84-85FE7C329208}"/>
              </a:ext>
            </a:extLst>
          </p:cNvPr>
          <p:cNvSpPr txBox="1"/>
          <p:nvPr/>
        </p:nvSpPr>
        <p:spPr>
          <a:xfrm>
            <a:off x="4738715" y="5613904"/>
            <a:ext cx="2049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*HHD</a:t>
            </a:r>
            <a:r>
              <a:rPr lang="ko-KR" altLang="en-US" dirty="0"/>
              <a:t>시리얼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9D7D02-FBF6-40BC-AA78-16E70531D029}"/>
              </a:ext>
            </a:extLst>
          </p:cNvPr>
          <p:cNvSpPr txBox="1"/>
          <p:nvPr/>
        </p:nvSpPr>
        <p:spPr>
          <a:xfrm>
            <a:off x="2423179" y="6041887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</p:spTree>
    <p:extLst>
      <p:ext uri="{BB962C8B-B14F-4D97-AF65-F5344CB8AC3E}">
        <p14:creationId xmlns:p14="http://schemas.microsoft.com/office/powerpoint/2010/main" val="291278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4A60C2F-630C-460E-9197-1E2ECCE4E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203" y="64296"/>
            <a:ext cx="3549840" cy="276731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FA65DC0-C92A-46CF-8B9D-22D722426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0967" y="0"/>
            <a:ext cx="3549840" cy="276731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F234BE8D-F4AD-4456-B04F-FD546192F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797" y="3400234"/>
            <a:ext cx="3549840" cy="276731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CE29A82-C825-4227-A018-1256D9E844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7989" y="3389351"/>
            <a:ext cx="3549840" cy="276731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9E3D877F-D319-4EE0-B1F2-E92B5E7E09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714" y="3400234"/>
            <a:ext cx="3549840" cy="2767310"/>
          </a:xfrm>
          <a:prstGeom prst="rect">
            <a:avLst/>
          </a:prstGeom>
        </p:spPr>
      </p:pic>
      <p:sp>
        <p:nvSpPr>
          <p:cNvPr id="17" name="화살표: 오른쪽 16">
            <a:extLst>
              <a:ext uri="{FF2B5EF4-FFF2-40B4-BE49-F238E27FC236}">
                <a16:creationId xmlns:a16="http://schemas.microsoft.com/office/drawing/2014/main" id="{7C5DB28A-0880-4763-8FD1-C5ECEABD8660}"/>
              </a:ext>
            </a:extLst>
          </p:cNvPr>
          <p:cNvSpPr/>
          <p:nvPr/>
        </p:nvSpPr>
        <p:spPr>
          <a:xfrm>
            <a:off x="652853" y="1053750"/>
            <a:ext cx="3073226" cy="729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id="{093B559B-7E0C-4AB0-B8F5-E40590CE6CE7}"/>
              </a:ext>
            </a:extLst>
          </p:cNvPr>
          <p:cNvSpPr/>
          <p:nvPr/>
        </p:nvSpPr>
        <p:spPr>
          <a:xfrm rot="5400000">
            <a:off x="10114092" y="2936036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67C416C3-8632-486A-BE3C-C24820875B55}"/>
              </a:ext>
            </a:extLst>
          </p:cNvPr>
          <p:cNvSpPr/>
          <p:nvPr/>
        </p:nvSpPr>
        <p:spPr>
          <a:xfrm rot="10800000">
            <a:off x="3890793" y="4517974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C821F426-C760-4013-878A-53F4042D490A}"/>
              </a:ext>
            </a:extLst>
          </p:cNvPr>
          <p:cNvSpPr/>
          <p:nvPr/>
        </p:nvSpPr>
        <p:spPr>
          <a:xfrm>
            <a:off x="10909967" y="2505937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8CF024A-AA11-410D-A7A8-A38035662B1E}"/>
              </a:ext>
            </a:extLst>
          </p:cNvPr>
          <p:cNvSpPr/>
          <p:nvPr/>
        </p:nvSpPr>
        <p:spPr>
          <a:xfrm>
            <a:off x="6811648" y="2569808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5EDD4DB8-5C2E-4EEF-BA6D-3736218E446C}"/>
              </a:ext>
            </a:extLst>
          </p:cNvPr>
          <p:cNvSpPr/>
          <p:nvPr/>
        </p:nvSpPr>
        <p:spPr>
          <a:xfrm>
            <a:off x="10893598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BEEF0581-DDEA-4E43-BFDE-703DF871306E}"/>
              </a:ext>
            </a:extLst>
          </p:cNvPr>
          <p:cNvSpPr/>
          <p:nvPr/>
        </p:nvSpPr>
        <p:spPr>
          <a:xfrm>
            <a:off x="6834656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A361789B-2D94-4FFB-A588-4CA31BBDE76B}"/>
              </a:ext>
            </a:extLst>
          </p:cNvPr>
          <p:cNvSpPr/>
          <p:nvPr/>
        </p:nvSpPr>
        <p:spPr>
          <a:xfrm>
            <a:off x="2603131" y="5903683"/>
            <a:ext cx="516288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C68966-EE47-4F72-9645-7FCB610B68D8}"/>
              </a:ext>
            </a:extLst>
          </p:cNvPr>
          <p:cNvSpPr txBox="1"/>
          <p:nvPr/>
        </p:nvSpPr>
        <p:spPr>
          <a:xfrm>
            <a:off x="10893598" y="2802770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2AA4203-6CA6-4A47-B021-AC7983CB4397}"/>
              </a:ext>
            </a:extLst>
          </p:cNvPr>
          <p:cNvSpPr txBox="1"/>
          <p:nvPr/>
        </p:nvSpPr>
        <p:spPr>
          <a:xfrm>
            <a:off x="6556730" y="2770293"/>
            <a:ext cx="269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 err="1"/>
              <a:t>체크후</a:t>
            </a:r>
            <a:r>
              <a:rPr lang="ko-KR" altLang="en-US" dirty="0"/>
              <a:t> </a:t>
            </a:r>
            <a:endParaRPr lang="en-US" altLang="ko-KR" dirty="0"/>
          </a:p>
          <a:p>
            <a:r>
              <a:rPr lang="en-US" altLang="ko-KR" dirty="0"/>
              <a:t>2.NEXT</a:t>
            </a:r>
            <a:r>
              <a:rPr lang="ko-KR" altLang="en-US" dirty="0"/>
              <a:t>클릭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111DEE-91E8-4A1C-99DD-4B2F387951E8}"/>
              </a:ext>
            </a:extLst>
          </p:cNvPr>
          <p:cNvSpPr txBox="1"/>
          <p:nvPr/>
        </p:nvSpPr>
        <p:spPr>
          <a:xfrm>
            <a:off x="10893598" y="618786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66D5BF-8185-459F-BBB7-59A3201318A9}"/>
              </a:ext>
            </a:extLst>
          </p:cNvPr>
          <p:cNvSpPr txBox="1"/>
          <p:nvPr/>
        </p:nvSpPr>
        <p:spPr>
          <a:xfrm>
            <a:off x="6771486" y="6167544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클릭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DD3FCA-5075-4045-8854-5C39C20C46CB}"/>
              </a:ext>
            </a:extLst>
          </p:cNvPr>
          <p:cNvSpPr txBox="1"/>
          <p:nvPr/>
        </p:nvSpPr>
        <p:spPr>
          <a:xfrm>
            <a:off x="2603810" y="6187865"/>
            <a:ext cx="1031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완료</a:t>
            </a:r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F6587944-DFE2-4DE6-B76A-23BF7621ED7B}"/>
              </a:ext>
            </a:extLst>
          </p:cNvPr>
          <p:cNvSpPr/>
          <p:nvPr/>
        </p:nvSpPr>
        <p:spPr>
          <a:xfrm rot="10800000">
            <a:off x="8009715" y="4512417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238786-361E-4C3F-979B-478085C1ABB2}"/>
              </a:ext>
            </a:extLst>
          </p:cNvPr>
          <p:cNvSpPr txBox="1"/>
          <p:nvPr/>
        </p:nvSpPr>
        <p:spPr>
          <a:xfrm>
            <a:off x="1385698" y="1669786"/>
            <a:ext cx="193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이어서 설치</a:t>
            </a:r>
          </a:p>
        </p:txBody>
      </p:sp>
      <p:sp>
        <p:nvSpPr>
          <p:cNvPr id="40" name="화살표: 오른쪽 39">
            <a:extLst>
              <a:ext uri="{FF2B5EF4-FFF2-40B4-BE49-F238E27FC236}">
                <a16:creationId xmlns:a16="http://schemas.microsoft.com/office/drawing/2014/main" id="{F104ECE8-4982-4DA6-91D4-F4E8F401942A}"/>
              </a:ext>
            </a:extLst>
          </p:cNvPr>
          <p:cNvSpPr/>
          <p:nvPr/>
        </p:nvSpPr>
        <p:spPr>
          <a:xfrm>
            <a:off x="7961601" y="1300215"/>
            <a:ext cx="617196" cy="295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DD6F6264-4C7F-4D60-AC5C-54B7D46D5EC5}"/>
              </a:ext>
            </a:extLst>
          </p:cNvPr>
          <p:cNvSpPr/>
          <p:nvPr/>
        </p:nvSpPr>
        <p:spPr>
          <a:xfrm>
            <a:off x="4507989" y="2209625"/>
            <a:ext cx="1840444" cy="1885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84CB206-B333-438C-BC3D-5D9A7E8C8267}"/>
              </a:ext>
            </a:extLst>
          </p:cNvPr>
          <p:cNvSpPr txBox="1"/>
          <p:nvPr/>
        </p:nvSpPr>
        <p:spPr>
          <a:xfrm>
            <a:off x="4253219" y="2119257"/>
            <a:ext cx="65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endParaRPr lang="ko-KR" alt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98F439-3F58-4C2F-9D5D-9FEC7B72F022}"/>
              </a:ext>
            </a:extLst>
          </p:cNvPr>
          <p:cNvSpPr txBox="1"/>
          <p:nvPr/>
        </p:nvSpPr>
        <p:spPr>
          <a:xfrm>
            <a:off x="6726354" y="2272983"/>
            <a:ext cx="732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028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4AD438-A6E2-4CD1-BEA6-D856481F6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3705" y="2602998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ko-KR" dirty="0"/>
              <a:t>2.</a:t>
            </a:r>
            <a:r>
              <a:rPr lang="ko-KR" altLang="en-US" dirty="0"/>
              <a:t>배달실행 파일 설정 방법</a:t>
            </a:r>
            <a:br>
              <a:rPr lang="en-US" altLang="ko-KR" dirty="0"/>
            </a:br>
            <a:r>
              <a:rPr lang="en-US" altLang="ko-KR" dirty="0"/>
              <a:t>         (Kms_SP_Moitor.msi.EXE 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5647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D70D0BE9-55D3-498C-A8A4-737374E45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6" y="99852"/>
            <a:ext cx="4997707" cy="43118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A98861-4F25-4708-9979-C1FDD04895F4}"/>
              </a:ext>
            </a:extLst>
          </p:cNvPr>
          <p:cNvSpPr txBox="1"/>
          <p:nvPr/>
        </p:nvSpPr>
        <p:spPr>
          <a:xfrm>
            <a:off x="216515" y="4518879"/>
            <a:ext cx="432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검색에서 </a:t>
            </a:r>
            <a:r>
              <a:rPr lang="en-US" altLang="ko-KR" dirty="0" err="1"/>
              <a:t>sm</a:t>
            </a:r>
            <a:r>
              <a:rPr lang="ko-KR" altLang="en-US" dirty="0"/>
              <a:t>이라고 검색하면 </a:t>
            </a:r>
            <a:endParaRPr lang="en-US" altLang="ko-KR" dirty="0"/>
          </a:p>
          <a:p>
            <a:r>
              <a:rPr lang="en-US" altLang="ko-KR" dirty="0" err="1"/>
              <a:t>Smartkds</a:t>
            </a:r>
            <a:r>
              <a:rPr lang="en-US" altLang="ko-KR" dirty="0"/>
              <a:t> </a:t>
            </a:r>
            <a:r>
              <a:rPr lang="en-US" altLang="ko-KR" dirty="0" err="1"/>
              <a:t>sp</a:t>
            </a:r>
            <a:r>
              <a:rPr lang="en-US" altLang="ko-KR" dirty="0"/>
              <a:t> monitor </a:t>
            </a:r>
            <a:r>
              <a:rPr lang="ko-KR" altLang="en-US" dirty="0"/>
              <a:t>검색되고 마우스 </a:t>
            </a:r>
            <a:r>
              <a:rPr lang="ko-KR" altLang="en-US" dirty="0" err="1"/>
              <a:t>오른쪽클릭후</a:t>
            </a:r>
            <a:r>
              <a:rPr lang="ko-KR" altLang="en-US" dirty="0"/>
              <a:t> 파일위치 열기 클릭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2DF90B-5DF7-4B95-9432-0B91DB85C8DF}"/>
              </a:ext>
            </a:extLst>
          </p:cNvPr>
          <p:cNvSpPr txBox="1"/>
          <p:nvPr/>
        </p:nvSpPr>
        <p:spPr>
          <a:xfrm>
            <a:off x="171450" y="5829227"/>
            <a:ext cx="454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내컴퓨터</a:t>
            </a:r>
            <a:r>
              <a:rPr lang="en-US" altLang="ko-KR" dirty="0"/>
              <a:t>-&gt;C</a:t>
            </a:r>
            <a:r>
              <a:rPr lang="ko-KR" altLang="en-US" dirty="0"/>
              <a:t>드라이브</a:t>
            </a:r>
            <a:r>
              <a:rPr lang="en-US" altLang="ko-KR" dirty="0"/>
              <a:t>-&gt;Program Files(x86)</a:t>
            </a:r>
            <a:r>
              <a:rPr lang="ko-KR" altLang="en-US" dirty="0"/>
              <a:t> </a:t>
            </a:r>
            <a:r>
              <a:rPr lang="en-US" altLang="ko-KR" dirty="0"/>
              <a:t>-&gt;</a:t>
            </a:r>
            <a:r>
              <a:rPr lang="en-US" altLang="ko-KR" dirty="0" err="1"/>
              <a:t>Smartcast</a:t>
            </a:r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009F0-8637-4416-A365-CF45A2831E79}"/>
              </a:ext>
            </a:extLst>
          </p:cNvPr>
          <p:cNvSpPr txBox="1"/>
          <p:nvPr/>
        </p:nvSpPr>
        <p:spPr>
          <a:xfrm>
            <a:off x="1866900" y="5451052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Or</a:t>
            </a:r>
            <a:r>
              <a:rPr lang="ko-KR" altLang="en-US" dirty="0"/>
              <a:t> 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A400A621-2E35-4D1F-A90F-8075692028A7}"/>
              </a:ext>
            </a:extLst>
          </p:cNvPr>
          <p:cNvSpPr/>
          <p:nvPr/>
        </p:nvSpPr>
        <p:spPr>
          <a:xfrm>
            <a:off x="969029" y="1054520"/>
            <a:ext cx="1120121" cy="22183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C3B483CF-B620-4206-8E00-314154EFC51C}"/>
              </a:ext>
            </a:extLst>
          </p:cNvPr>
          <p:cNvSpPr/>
          <p:nvPr/>
        </p:nvSpPr>
        <p:spPr>
          <a:xfrm>
            <a:off x="5231100" y="1566914"/>
            <a:ext cx="1169699" cy="807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6EF4E4C5-8123-4FE7-A2CD-AAB36314F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367" y="20140"/>
            <a:ext cx="5438833" cy="4391584"/>
          </a:xfrm>
          <a:prstGeom prst="rect">
            <a:avLst/>
          </a:prstGeom>
        </p:spPr>
      </p:pic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E1A8DE4-CEE5-462D-8004-A8948F0E185F}"/>
              </a:ext>
            </a:extLst>
          </p:cNvPr>
          <p:cNvSpPr/>
          <p:nvPr/>
        </p:nvSpPr>
        <p:spPr>
          <a:xfrm>
            <a:off x="8227994" y="3387512"/>
            <a:ext cx="1992365" cy="17072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CB18E16A-DFFA-4BBE-9EBF-32147841AD58}"/>
              </a:ext>
            </a:extLst>
          </p:cNvPr>
          <p:cNvSpPr/>
          <p:nvPr/>
        </p:nvSpPr>
        <p:spPr>
          <a:xfrm>
            <a:off x="10220359" y="3866196"/>
            <a:ext cx="1413065" cy="17072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E2AEB9C-1973-4A35-886B-92C071EB6446}"/>
              </a:ext>
            </a:extLst>
          </p:cNvPr>
          <p:cNvSpPr/>
          <p:nvPr/>
        </p:nvSpPr>
        <p:spPr>
          <a:xfrm>
            <a:off x="8227995" y="3683387"/>
            <a:ext cx="1411474" cy="1393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F464BFE-5C25-4914-B66C-6CCA48FDB4C2}"/>
              </a:ext>
            </a:extLst>
          </p:cNvPr>
          <p:cNvSpPr txBox="1"/>
          <p:nvPr/>
        </p:nvSpPr>
        <p:spPr>
          <a:xfrm>
            <a:off x="8100698" y="3202846"/>
            <a:ext cx="96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C97DE6-8768-43A0-AB35-98697C7B88DE}"/>
              </a:ext>
            </a:extLst>
          </p:cNvPr>
          <p:cNvSpPr txBox="1"/>
          <p:nvPr/>
        </p:nvSpPr>
        <p:spPr>
          <a:xfrm>
            <a:off x="7942011" y="3562917"/>
            <a:ext cx="96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3.</a:t>
            </a:r>
            <a:endParaRPr lang="ko-KR" alt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990F2D-BDDF-44D8-BE4C-61EBEC34514F}"/>
              </a:ext>
            </a:extLst>
          </p:cNvPr>
          <p:cNvSpPr txBox="1"/>
          <p:nvPr/>
        </p:nvSpPr>
        <p:spPr>
          <a:xfrm>
            <a:off x="5909142" y="4596390"/>
            <a:ext cx="6517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0. </a:t>
            </a:r>
            <a:r>
              <a:rPr lang="en-US" altLang="ko-KR" dirty="0" err="1"/>
              <a:t>Smartkds</a:t>
            </a:r>
            <a:r>
              <a:rPr lang="en-US" altLang="ko-KR" dirty="0"/>
              <a:t> </a:t>
            </a:r>
            <a:r>
              <a:rPr lang="en-US" altLang="ko-KR" dirty="0" err="1"/>
              <a:t>sp</a:t>
            </a:r>
            <a:r>
              <a:rPr lang="en-US" altLang="ko-KR" dirty="0"/>
              <a:t> monitor </a:t>
            </a:r>
            <a:r>
              <a:rPr lang="ko-KR" altLang="en-US" dirty="0"/>
              <a:t>프로그램에서 마우스 오른쪽클릭  </a:t>
            </a:r>
            <a:endParaRPr lang="en-US" altLang="ko-KR" dirty="0"/>
          </a:p>
          <a:p>
            <a:r>
              <a:rPr lang="en-US" altLang="ko-KR" dirty="0"/>
              <a:t>1.</a:t>
            </a:r>
            <a:r>
              <a:rPr lang="ko-KR" altLang="en-US" dirty="0"/>
              <a:t>보내기 클릭</a:t>
            </a:r>
            <a:endParaRPr lang="en-US" altLang="ko-KR" dirty="0"/>
          </a:p>
          <a:p>
            <a:r>
              <a:rPr lang="en-US" altLang="ko-KR" dirty="0"/>
              <a:t>2.</a:t>
            </a:r>
            <a:r>
              <a:rPr lang="ko-KR" altLang="en-US" dirty="0"/>
              <a:t>바탕화면으로 바로가기 만들기 클릭</a:t>
            </a:r>
            <a:endParaRPr lang="en-US" altLang="ko-KR" dirty="0"/>
          </a:p>
          <a:p>
            <a:r>
              <a:rPr lang="en-US" altLang="ko-KR" dirty="0"/>
              <a:t>3.</a:t>
            </a:r>
            <a:r>
              <a:rPr lang="ko-KR" altLang="en-US" dirty="0"/>
              <a:t>복사클릭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C8EA01-01AD-40E2-8A9D-EC6FF48B1378}"/>
              </a:ext>
            </a:extLst>
          </p:cNvPr>
          <p:cNvSpPr txBox="1"/>
          <p:nvPr/>
        </p:nvSpPr>
        <p:spPr>
          <a:xfrm>
            <a:off x="9914605" y="3788625"/>
            <a:ext cx="96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6966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>
            <a:extLst>
              <a:ext uri="{FF2B5EF4-FFF2-40B4-BE49-F238E27FC236}">
                <a16:creationId xmlns:a16="http://schemas.microsoft.com/office/drawing/2014/main" id="{87ED5F70-6A29-4CDD-A7D5-6160198DE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773" y="139702"/>
            <a:ext cx="7355963" cy="437208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20678609-DFBD-4864-B052-86CB44684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41"/>
            <a:ext cx="3297597" cy="4729660"/>
          </a:xfrm>
          <a:prstGeom prst="rect">
            <a:avLst/>
          </a:prstGeom>
        </p:spPr>
      </p:pic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A400A621-2E35-4D1F-A90F-8075692028A7}"/>
              </a:ext>
            </a:extLst>
          </p:cNvPr>
          <p:cNvSpPr/>
          <p:nvPr/>
        </p:nvSpPr>
        <p:spPr>
          <a:xfrm>
            <a:off x="740429" y="2038348"/>
            <a:ext cx="1177271" cy="1587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C3B483CF-B620-4206-8E00-314154EFC51C}"/>
              </a:ext>
            </a:extLst>
          </p:cNvPr>
          <p:cNvSpPr/>
          <p:nvPr/>
        </p:nvSpPr>
        <p:spPr>
          <a:xfrm>
            <a:off x="3402696" y="1589686"/>
            <a:ext cx="1169699" cy="8079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E1A8DE4-CEE5-462D-8004-A8948F0E185F}"/>
              </a:ext>
            </a:extLst>
          </p:cNvPr>
          <p:cNvSpPr/>
          <p:nvPr/>
        </p:nvSpPr>
        <p:spPr>
          <a:xfrm>
            <a:off x="8148800" y="3162906"/>
            <a:ext cx="1961967" cy="17072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5A4D56-0BEE-4CA4-A5FE-525A4B6B05C5}"/>
              </a:ext>
            </a:extLst>
          </p:cNvPr>
          <p:cNvSpPr txBox="1"/>
          <p:nvPr/>
        </p:nvSpPr>
        <p:spPr>
          <a:xfrm>
            <a:off x="145808" y="5905080"/>
            <a:ext cx="719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C:\ProgramData\Microsoft\Windows\Start Menu\Programs\</a:t>
            </a:r>
            <a:r>
              <a:rPr lang="en-US" altLang="ko-KR" dirty="0" err="1"/>
              <a:t>StartUp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89ABAB-8D45-4239-A401-A6765FCD2406}"/>
              </a:ext>
            </a:extLst>
          </p:cNvPr>
          <p:cNvSpPr txBox="1"/>
          <p:nvPr/>
        </p:nvSpPr>
        <p:spPr>
          <a:xfrm>
            <a:off x="934541" y="6505533"/>
            <a:ext cx="330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↑복사</a:t>
            </a:r>
            <a:r>
              <a:rPr lang="en-US" altLang="ko-KR" dirty="0"/>
              <a:t>(</a:t>
            </a:r>
            <a:r>
              <a:rPr lang="ko-KR" altLang="en-US" dirty="0"/>
              <a:t>폴더 붙여넣기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70127D-0006-44BF-92CB-D19EAFB444F0}"/>
              </a:ext>
            </a:extLst>
          </p:cNvPr>
          <p:cNvSpPr txBox="1"/>
          <p:nvPr/>
        </p:nvSpPr>
        <p:spPr>
          <a:xfrm>
            <a:off x="95250" y="4835236"/>
            <a:ext cx="757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</a:t>
            </a:r>
            <a:r>
              <a:rPr lang="ko-KR" altLang="en-US" dirty="0"/>
              <a:t>시작프로그램 </a:t>
            </a:r>
            <a:r>
              <a:rPr lang="en-US" altLang="ko-KR" dirty="0"/>
              <a:t>-&gt; (</a:t>
            </a:r>
            <a:r>
              <a:rPr lang="ko-KR" altLang="en-US" dirty="0"/>
              <a:t>마우스 왼쪽 </a:t>
            </a:r>
            <a:r>
              <a:rPr lang="ko-KR" altLang="en-US" dirty="0" err="1"/>
              <a:t>클릭후</a:t>
            </a:r>
            <a:r>
              <a:rPr lang="ko-KR" altLang="en-US" dirty="0"/>
              <a:t> 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2.</a:t>
            </a:r>
            <a:r>
              <a:rPr lang="ko-KR" altLang="en-US" dirty="0" err="1"/>
              <a:t>모든사용자</a:t>
            </a:r>
            <a:r>
              <a:rPr lang="ko-KR" altLang="en-US" dirty="0"/>
              <a:t> 클릭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0EE530-F3ED-4B77-AD1B-C44B4E512984}"/>
              </a:ext>
            </a:extLst>
          </p:cNvPr>
          <p:cNvSpPr txBox="1"/>
          <p:nvPr/>
        </p:nvSpPr>
        <p:spPr>
          <a:xfrm>
            <a:off x="1648798" y="5535747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Or</a:t>
            </a:r>
            <a:r>
              <a:rPr lang="ko-KR" altLang="en-US" dirty="0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0E87A9-2835-4887-9CD7-69653711E080}"/>
              </a:ext>
            </a:extLst>
          </p:cNvPr>
          <p:cNvSpPr txBox="1"/>
          <p:nvPr/>
        </p:nvSpPr>
        <p:spPr>
          <a:xfrm>
            <a:off x="8270098" y="4602232"/>
            <a:ext cx="441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복사한 프로그램을 붙여 넣기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8F923AE4-4CD2-420F-A66A-4223FF52F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309" y="4720360"/>
            <a:ext cx="2737460" cy="2111404"/>
          </a:xfrm>
          <a:prstGeom prst="rect">
            <a:avLst/>
          </a:prstGeom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56BA6C4F-C37B-4F2D-AF0C-6ADD64104AC5}"/>
              </a:ext>
            </a:extLst>
          </p:cNvPr>
          <p:cNvCxnSpPr/>
          <p:nvPr/>
        </p:nvCxnSpPr>
        <p:spPr>
          <a:xfrm flipV="1">
            <a:off x="3987545" y="5377639"/>
            <a:ext cx="1482742" cy="57200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2169FF89-3E1D-4AEE-A94C-FBB4BC23E525}"/>
              </a:ext>
            </a:extLst>
          </p:cNvPr>
          <p:cNvCxnSpPr>
            <a:cxnSpLocks/>
          </p:cNvCxnSpPr>
          <p:nvPr/>
        </p:nvCxnSpPr>
        <p:spPr>
          <a:xfrm>
            <a:off x="3246724" y="4517689"/>
            <a:ext cx="4829805" cy="46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3D2C8337-DB83-4FF0-8D8C-62B3CEFAA247}"/>
              </a:ext>
            </a:extLst>
          </p:cNvPr>
          <p:cNvCxnSpPr>
            <a:cxnSpLocks/>
          </p:cNvCxnSpPr>
          <p:nvPr/>
        </p:nvCxnSpPr>
        <p:spPr>
          <a:xfrm>
            <a:off x="8055835" y="4557282"/>
            <a:ext cx="71910" cy="2317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6A8A73FC-03B5-4CD8-BA3D-12ED2F4BBB6C}"/>
              </a:ext>
            </a:extLst>
          </p:cNvPr>
          <p:cNvSpPr/>
          <p:nvPr/>
        </p:nvSpPr>
        <p:spPr>
          <a:xfrm>
            <a:off x="6114562" y="1007152"/>
            <a:ext cx="1941273" cy="10311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A924F4-033A-4142-97B6-DB1A97D8521D}"/>
              </a:ext>
            </a:extLst>
          </p:cNvPr>
          <p:cNvSpPr txBox="1"/>
          <p:nvPr/>
        </p:nvSpPr>
        <p:spPr>
          <a:xfrm>
            <a:off x="6013613" y="1548899"/>
            <a:ext cx="244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붙여넣은프로그램</a:t>
            </a:r>
            <a:endParaRPr lang="ko-KR" altLang="en-US" dirty="0"/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3DA71A28-838C-4C9A-94F2-B4F35F9B10D3}"/>
              </a:ext>
            </a:extLst>
          </p:cNvPr>
          <p:cNvCxnSpPr>
            <a:cxnSpLocks/>
          </p:cNvCxnSpPr>
          <p:nvPr/>
        </p:nvCxnSpPr>
        <p:spPr>
          <a:xfrm flipH="1" flipV="1">
            <a:off x="7190072" y="1193533"/>
            <a:ext cx="115641" cy="43340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89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369</Words>
  <Application>Microsoft Office PowerPoint</Application>
  <PresentationFormat>와이드스크린</PresentationFormat>
  <Paragraphs>93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1" baseType="lpstr">
      <vt:lpstr>맑은 고딕</vt:lpstr>
      <vt:lpstr>Arial</vt:lpstr>
      <vt:lpstr>Office 테마</vt:lpstr>
      <vt:lpstr>PowerPoint 프레젠테이션</vt:lpstr>
      <vt:lpstr>목차</vt:lpstr>
      <vt:lpstr>       1. 배달실행 파일 설정 방법          (Kms_SP_Moitor.msi.EXE )                       &amp;        HHD 시리얼 프로그램 설치방법              (hhdspmc.exe)</vt:lpstr>
      <vt:lpstr>PowerPoint 프레젠테이션</vt:lpstr>
      <vt:lpstr>PowerPoint 프레젠테이션</vt:lpstr>
      <vt:lpstr>PowerPoint 프레젠테이션</vt:lpstr>
      <vt:lpstr>2.배달실행 파일 설정 방법          (Kms_SP_Moitor.msi.EXE 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3.설치 에러 발생시 대처방법   (HHD 시리얼 프로그램 에러시)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song yunin</dc:creator>
  <cp:lastModifiedBy>song yunin</cp:lastModifiedBy>
  <cp:revision>20</cp:revision>
  <dcterms:created xsi:type="dcterms:W3CDTF">2021-02-09T04:42:20Z</dcterms:created>
  <dcterms:modified xsi:type="dcterms:W3CDTF">2021-02-09T08:22:22Z</dcterms:modified>
</cp:coreProperties>
</file>